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e2a6f91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e2a6f91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ee2a6f91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ee2a6f91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ee2a6f91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ee2a6f91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ee2a6f91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ee2a6f91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ee2a6f91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ee2a6f91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50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Upcycle Presentation: Wine Lamp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39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Taylor Whittemore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8140" l="0" r="0" t="17438"/>
          <a:stretch/>
        </p:blipFill>
        <p:spPr>
          <a:xfrm>
            <a:off x="1576363" y="3213725"/>
            <a:ext cx="5991275" cy="19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Ideas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374" y="471225"/>
            <a:ext cx="2753450" cy="42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225" y="1152475"/>
            <a:ext cx="3609900" cy="3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 + Iterations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314" y="0"/>
            <a:ext cx="27653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3" y="1206075"/>
            <a:ext cx="518699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" y="1588525"/>
            <a:ext cx="5932275" cy="33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650750" y="1537100"/>
            <a:ext cx="5060100" cy="33369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757" y="365082"/>
            <a:ext cx="4020450" cy="26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858" y="0"/>
            <a:ext cx="21640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249" y="953222"/>
            <a:ext cx="3738150" cy="400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383" y="389425"/>
            <a:ext cx="3429844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123" y="1017725"/>
            <a:ext cx="3693425" cy="38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