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70" r:id="rId13"/>
    <p:sldId id="269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12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8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28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72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9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7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7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1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245C33-6111-4351-8136-9BD7ED219AC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E7E03E-2F0C-4414-B387-3D697EADAA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6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3D86C456-36F9-48A4-87D4-780361E53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3" r="-1" b="1049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09416-5AA7-440B-A77F-0B700055B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65" y="643467"/>
            <a:ext cx="7484576" cy="557106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Upcycle Project: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b="1" dirty="0">
                <a:solidFill>
                  <a:schemeClr val="tx1"/>
                </a:solidFill>
              </a:rPr>
              <a:t>Fabric Canvas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6645EE0-29D3-4E32-B8BE-DC7B96608767}"/>
              </a:ext>
            </a:extLst>
          </p:cNvPr>
          <p:cNvSpPr/>
          <p:nvPr/>
        </p:nvSpPr>
        <p:spPr>
          <a:xfrm>
            <a:off x="8139605" y="2595489"/>
            <a:ext cx="3360730" cy="1456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FDA91-391F-4762-A532-C4D21FB2DB71}"/>
              </a:ext>
            </a:extLst>
          </p:cNvPr>
          <p:cNvSpPr/>
          <p:nvPr/>
        </p:nvSpPr>
        <p:spPr>
          <a:xfrm>
            <a:off x="8278756" y="36821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Hadeel Al Gallaf</a:t>
            </a:r>
          </a:p>
        </p:txBody>
      </p:sp>
      <p:pic>
        <p:nvPicPr>
          <p:cNvPr id="24" name="Picture 2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42F4107-0F81-4AF6-B917-C56B6F88F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3" r="-1" b="10492"/>
          <a:stretch/>
        </p:blipFill>
        <p:spPr>
          <a:xfrm>
            <a:off x="-3028" y="-2"/>
            <a:ext cx="12188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1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s://i1.wp.com/www.aesdes.org/wp-content/uploads/2019/02/sketch.png?fit=1024%2C626">
            <a:extLst>
              <a:ext uri="{FF2B5EF4-FFF2-40B4-BE49-F238E27FC236}">
                <a16:creationId xmlns:a16="http://schemas.microsoft.com/office/drawing/2014/main" id="{D84F69B0-1542-4925-81C2-5A0261E8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73" y="806874"/>
            <a:ext cx="9113053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4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1.wp.com/www.aesdes.org/wp-content/uploads/2019/02/sketch_withfabric.png?fit=1024%2C626">
            <a:extLst>
              <a:ext uri="{FF2B5EF4-FFF2-40B4-BE49-F238E27FC236}">
                <a16:creationId xmlns:a16="http://schemas.microsoft.com/office/drawing/2014/main" id="{E854C4B9-13D2-4670-8805-E9400BED6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6" r="-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00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wooden, floor, table&#10;&#10;Description automatically generated">
            <a:extLst>
              <a:ext uri="{FF2B5EF4-FFF2-40B4-BE49-F238E27FC236}">
                <a16:creationId xmlns:a16="http://schemas.microsoft.com/office/drawing/2014/main" id="{20277B21-3505-4779-987A-ACF83DD9E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0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i2.wp.com/www.aesdes.org/wp-content/uploads/2019/02/1fe0f88b-cb9e-4341-8d71-0aabab3d2d72.jpg?fit=1024%2C1024">
            <a:extLst>
              <a:ext uri="{FF2B5EF4-FFF2-40B4-BE49-F238E27FC236}">
                <a16:creationId xmlns:a16="http://schemas.microsoft.com/office/drawing/2014/main" id="{11CD1678-4AE4-4F98-AA65-B45BF235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95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2.wp.com/www.aesdes.org/wp-content/uploads/2019/02/49a8a202-6a6e-4253-8ce1-1f108ed001a6.jpg?fit=1024%2C1024">
            <a:extLst>
              <a:ext uri="{FF2B5EF4-FFF2-40B4-BE49-F238E27FC236}">
                <a16:creationId xmlns:a16="http://schemas.microsoft.com/office/drawing/2014/main" id="{56ED0DAC-F73F-48BB-8722-EE2A21492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5" b="67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1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C0BC6-B04D-4459-B721-9C030C392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2F024E-D853-479C-B5A9-08293A2D7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i1.wp.com/www.aesdes.org/wp-content/uploads/2019/02/IMG_1086.jpg?fit=1024%2C1024">
            <a:extLst>
              <a:ext uri="{FF2B5EF4-FFF2-40B4-BE49-F238E27FC236}">
                <a16:creationId xmlns:a16="http://schemas.microsoft.com/office/drawing/2014/main" id="{8A4AF5AA-298F-4EA7-8F44-A618FBE8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67" y="643467"/>
            <a:ext cx="5571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52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2.wp.com/www.aesdes.org/wp-content/uploads/2019/01/IMG_0681.jpg?fit=1024%2C1024">
            <a:extLst>
              <a:ext uri="{FF2B5EF4-FFF2-40B4-BE49-F238E27FC236}">
                <a16:creationId xmlns:a16="http://schemas.microsoft.com/office/drawing/2014/main" id="{13B8EAF5-0043-48BF-85F3-CA3AC4F2B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r="21764"/>
          <a:stretch/>
        </p:blipFill>
        <p:spPr bwMode="auto">
          <a:xfrm rot="162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4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EE4C78-E7A8-43E0-9EE4-A34FF4D7F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ttps://i0.wp.com/www.aesdes.org/wp-content/uploads/2019/01/IMG_0680.jpg?fit=1024%2C1024">
            <a:extLst>
              <a:ext uri="{FF2B5EF4-FFF2-40B4-BE49-F238E27FC236}">
                <a16:creationId xmlns:a16="http://schemas.microsoft.com/office/drawing/2014/main" id="{528C84EE-7B82-470F-80D0-ECDFEB416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0" r="1" b="28953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F431D5F-69CA-49D3-9F7E-5B0001226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1.wp.com/www.aesdes.org/wp-content/uploads/2019/01/Facetune_30-01-2019-16-32-42.jpg?fit=1024%2C1024">
            <a:extLst>
              <a:ext uri="{FF2B5EF4-FFF2-40B4-BE49-F238E27FC236}">
                <a16:creationId xmlns:a16="http://schemas.microsoft.com/office/drawing/2014/main" id="{E59B2BE3-D84E-40BC-AD31-0E7B21F4D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667367"/>
            <a:ext cx="3517119" cy="351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i2.wp.com/www.aesdes.org/wp-content/uploads/2019/01/Facetune_30-01-2019-16-32-20.jpg?fit=1024%2C1024">
            <a:extLst>
              <a:ext uri="{FF2B5EF4-FFF2-40B4-BE49-F238E27FC236}">
                <a16:creationId xmlns:a16="http://schemas.microsoft.com/office/drawing/2014/main" id="{9F6FE007-2484-4C11-AF5B-A46BB148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76" y="1657254"/>
            <a:ext cx="3537345" cy="35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s://i2.wp.com/www.aesdes.org/wp-content/uploads/2019/01/Facetune_30-01-2019-16-33-04.jpg?fit=1024%2C1024">
            <a:extLst>
              <a:ext uri="{FF2B5EF4-FFF2-40B4-BE49-F238E27FC236}">
                <a16:creationId xmlns:a16="http://schemas.microsoft.com/office/drawing/2014/main" id="{7EA4C969-660F-43FF-887E-5245DE1D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36" y="1667368"/>
            <a:ext cx="3517120" cy="35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9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1.wp.com/www.aesdes.org/wp-content/uploads/2019/01/Capture-2.png?fit=1024%2C622">
            <a:extLst>
              <a:ext uri="{FF2B5EF4-FFF2-40B4-BE49-F238E27FC236}">
                <a16:creationId xmlns:a16="http://schemas.microsoft.com/office/drawing/2014/main" id="{0D7D3D5E-7E52-45C5-A77D-B2F6D67D8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r="-2" b="364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09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0.wp.com/www.aesdes.org/wp-content/uploads/2019/01/FTKSUZXHHS9RRNB.LARGE_.jpg">
            <a:extLst>
              <a:ext uri="{FF2B5EF4-FFF2-40B4-BE49-F238E27FC236}">
                <a16:creationId xmlns:a16="http://schemas.microsoft.com/office/drawing/2014/main" id="{D89AB1F6-6AD1-4FA5-A97E-9AC8195AC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3" r="3709" b="1"/>
          <a:stretch/>
        </p:blipFill>
        <p:spPr bwMode="auto">
          <a:xfrm>
            <a:off x="320045" y="320039"/>
            <a:ext cx="4570678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2.wp.com/www.aesdes.org/wp-content/uploads/2019/01/17-resized.jpg">
            <a:extLst>
              <a:ext uri="{FF2B5EF4-FFF2-40B4-BE49-F238E27FC236}">
                <a16:creationId xmlns:a16="http://schemas.microsoft.com/office/drawing/2014/main" id="{9FC227C6-F44D-4973-AB37-A9CCA0A91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r="10891" b="-1"/>
          <a:stretch/>
        </p:blipFill>
        <p:spPr bwMode="auto">
          <a:xfrm>
            <a:off x="4968251" y="307164"/>
            <a:ext cx="2249424" cy="4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1.wp.com/www.aesdes.org/wp-content/uploads/2019/01/carpesolWP.jpg">
            <a:extLst>
              <a:ext uri="{FF2B5EF4-FFF2-40B4-BE49-F238E27FC236}">
                <a16:creationId xmlns:a16="http://schemas.microsoft.com/office/drawing/2014/main" id="{D63DDD6A-A63A-4FF3-A79A-FBD552705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r="10935" b="3"/>
          <a:stretch/>
        </p:blipFill>
        <p:spPr bwMode="auto">
          <a:xfrm>
            <a:off x="320044" y="4540158"/>
            <a:ext cx="2249424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1.wp.com/www.aesdes.org/wp-content/uploads/2019/01/Tapestry-of-Changed-Lives-Panorama-1024x544.jpg?fit=1024%2C544">
            <a:extLst>
              <a:ext uri="{FF2B5EF4-FFF2-40B4-BE49-F238E27FC236}">
                <a16:creationId xmlns:a16="http://schemas.microsoft.com/office/drawing/2014/main" id="{58390FE9-7C57-4121-9947-4EA9392725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1" r="4" b="6684"/>
          <a:stretch/>
        </p:blipFill>
        <p:spPr bwMode="auto">
          <a:xfrm>
            <a:off x="2645048" y="4540158"/>
            <a:ext cx="4572626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1.wp.com/www.aesdes.org/wp-content/uploads/2019/01/On-My-Bed-1-Tradition-1.jpg">
            <a:extLst>
              <a:ext uri="{FF2B5EF4-FFF2-40B4-BE49-F238E27FC236}">
                <a16:creationId xmlns:a16="http://schemas.microsoft.com/office/drawing/2014/main" id="{CFFCC66F-51D7-4C2E-8075-73BDECFE4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r="15263" b="3"/>
          <a:stretch/>
        </p:blipFill>
        <p:spPr bwMode="auto">
          <a:xfrm>
            <a:off x="7287920" y="320039"/>
            <a:ext cx="4572626" cy="62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69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i1.wp.com/www.aesdes.org/wp-content/uploads/2019/01/sunburst-donna-moore-1.jpg">
            <a:extLst>
              <a:ext uri="{FF2B5EF4-FFF2-40B4-BE49-F238E27FC236}">
                <a16:creationId xmlns:a16="http://schemas.microsoft.com/office/drawing/2014/main" id="{15D2B18F-EAE2-465F-8834-79F42A28A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4" r="-2" b="13246"/>
          <a:stretch/>
        </p:blipFill>
        <p:spPr bwMode="auto">
          <a:xfrm>
            <a:off x="20" y="10"/>
            <a:ext cx="4635480" cy="34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window&#10;&#10;Description automatically generated">
            <a:extLst>
              <a:ext uri="{FF2B5EF4-FFF2-40B4-BE49-F238E27FC236}">
                <a16:creationId xmlns:a16="http://schemas.microsoft.com/office/drawing/2014/main" id="{022D2381-BC36-426F-96F9-40093A7F7E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 r="3" b="15033"/>
          <a:stretch/>
        </p:blipFill>
        <p:spPr>
          <a:xfrm>
            <a:off x="20" y="3428999"/>
            <a:ext cx="4654276" cy="3428999"/>
          </a:xfrm>
          <a:prstGeom prst="rect">
            <a:avLst/>
          </a:prstGeom>
        </p:spPr>
      </p:pic>
      <p:pic>
        <p:nvPicPr>
          <p:cNvPr id="5" name="Picture 4" descr="A painting on the side of a building&#10;&#10;Description automatically generated">
            <a:extLst>
              <a:ext uri="{FF2B5EF4-FFF2-40B4-BE49-F238E27FC236}">
                <a16:creationId xmlns:a16="http://schemas.microsoft.com/office/drawing/2014/main" id="{6057666C-07A7-4651-BECA-61D2798857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r="-1" b="24084"/>
          <a:stretch/>
        </p:blipFill>
        <p:spPr>
          <a:xfrm>
            <a:off x="4654295" y="10"/>
            <a:ext cx="7537704" cy="4526265"/>
          </a:xfrm>
          <a:prstGeom prst="rect">
            <a:avLst/>
          </a:prstGeom>
        </p:spPr>
      </p:pic>
      <p:pic>
        <p:nvPicPr>
          <p:cNvPr id="5124" name="Picture 4" descr="https://i2.wp.com/www.aesdes.org/wp-content/uploads/2019/01/carmen-miranda.jpgPinterestSmall.jpg">
            <a:extLst>
              <a:ext uri="{FF2B5EF4-FFF2-40B4-BE49-F238E27FC236}">
                <a16:creationId xmlns:a16="http://schemas.microsoft.com/office/drawing/2014/main" id="{D0E9AE6A-DA8E-4199-810C-F8F48BAD4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0" r="1" b="9915"/>
          <a:stretch/>
        </p:blipFill>
        <p:spPr bwMode="auto">
          <a:xfrm>
            <a:off x="4693920" y="4526276"/>
            <a:ext cx="2472942" cy="23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FCD9506-7D13-4435-85CE-91C78F60B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6864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https://i1.wp.com/www.aesdes.org/wp-content/uploads/2019/01/britta_man.jpeg">
            <a:extLst>
              <a:ext uri="{FF2B5EF4-FFF2-40B4-BE49-F238E27FC236}">
                <a16:creationId xmlns:a16="http://schemas.microsoft.com/office/drawing/2014/main" id="{0FFA196D-A332-439A-A32A-6A9D092FB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6656"/>
          <a:stretch/>
        </p:blipFill>
        <p:spPr bwMode="auto">
          <a:xfrm>
            <a:off x="7206488" y="4526276"/>
            <a:ext cx="2472942" cy="23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E3C5E11-2CF0-4625-B686-BBC822C6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79432" y="4526275"/>
            <a:ext cx="0" cy="2331725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i1.wp.com/www.aesdes.org/wp-content/uploads/2019/01/butterflies-e1540125593300.jpg?fit=768%2C1024">
            <a:extLst>
              <a:ext uri="{FF2B5EF4-FFF2-40B4-BE49-F238E27FC236}">
                <a16:creationId xmlns:a16="http://schemas.microsoft.com/office/drawing/2014/main" id="{2E2042B0-35A2-49EC-8C1A-2306F8203B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r="-2" b="8236"/>
          <a:stretch/>
        </p:blipFill>
        <p:spPr bwMode="auto">
          <a:xfrm>
            <a:off x="9719054" y="4526274"/>
            <a:ext cx="2472939" cy="23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C42060-C51A-4747-8EF1-1ECC341A6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403336" y="777240"/>
            <a:ext cx="0" cy="749808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ADCBCE9-1F58-407A-ADB9-78411AAEB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0"/>
            <a:ext cx="0" cy="685800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6CCF9C6-EE24-4435-BE37-FF68188A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2308860" y="1120141"/>
            <a:ext cx="0" cy="4617720"/>
          </a:xfrm>
          <a:prstGeom prst="line">
            <a:avLst/>
          </a:prstGeom>
          <a:ln w="635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4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polar bear silhouette">
            <a:extLst>
              <a:ext uri="{FF2B5EF4-FFF2-40B4-BE49-F238E27FC236}">
                <a16:creationId xmlns:a16="http://schemas.microsoft.com/office/drawing/2014/main" id="{648DF128-77C8-4C6B-9865-674DD22AB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87" y="643467"/>
            <a:ext cx="83150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5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i1.wp.com/www.aesdes.org/wp-content/uploads/2019/02/image-4.png?fit=819%2C1024">
            <a:extLst>
              <a:ext uri="{FF2B5EF4-FFF2-40B4-BE49-F238E27FC236}">
                <a16:creationId xmlns:a16="http://schemas.microsoft.com/office/drawing/2014/main" id="{E70E3688-5089-4D90-8762-412923B6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" y="1825336"/>
            <a:ext cx="2560320" cy="32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https://i2.wp.com/www.aesdes.org/wp-content/uploads/2019/02/Capture.png?fit=820%2C1024">
            <a:extLst>
              <a:ext uri="{FF2B5EF4-FFF2-40B4-BE49-F238E27FC236}">
                <a16:creationId xmlns:a16="http://schemas.microsoft.com/office/drawing/2014/main" id="{4E6EAA6F-9BBE-44EE-B2B9-5BB53132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31" y="1827288"/>
            <a:ext cx="2560320" cy="3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https://i2.wp.com/www.aesdes.org/wp-content/uploads/2019/02/Capture2.png?fit=820%2C1024">
            <a:extLst>
              <a:ext uri="{FF2B5EF4-FFF2-40B4-BE49-F238E27FC236}">
                <a16:creationId xmlns:a16="http://schemas.microsoft.com/office/drawing/2014/main" id="{F3F67E20-8002-4047-A118-8A689A1F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26" y="1827288"/>
            <a:ext cx="2560320" cy="3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https://i0.wp.com/www.aesdes.org/wp-content/uploads/2019/02/Capture1.png?fit=820%2C1024">
            <a:extLst>
              <a:ext uri="{FF2B5EF4-FFF2-40B4-BE49-F238E27FC236}">
                <a16:creationId xmlns:a16="http://schemas.microsoft.com/office/drawing/2014/main" id="{F12904DD-275E-43D3-8722-AEEF11BFE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62" y="1828850"/>
            <a:ext cx="2560320" cy="31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1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Tw Cen MT</vt:lpstr>
      <vt:lpstr>Tw Cen MT Condensed</vt:lpstr>
      <vt:lpstr>Wingdings 3</vt:lpstr>
      <vt:lpstr>Integral</vt:lpstr>
      <vt:lpstr>Upcycle Project:  Fabric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Upcycle Project:  Fabric Canvas</dc:title>
  <dc:creator>Hadeel A. Gallaf</dc:creator>
  <cp:lastModifiedBy>Hadeel A. Gallaf</cp:lastModifiedBy>
  <cp:revision>1</cp:revision>
  <dcterms:created xsi:type="dcterms:W3CDTF">2019-02-15T04:16:58Z</dcterms:created>
  <dcterms:modified xsi:type="dcterms:W3CDTF">2019-02-15T04:17:04Z</dcterms:modified>
</cp:coreProperties>
</file>