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40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405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fd360adc45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fd360adc45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1fd360adc45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fd360adc45_0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fd360adc45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1fd360adc45_0_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fd360adc45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fd360adc45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1fd360adc45_0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fd360adc45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fd360adc45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fd360adc45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fd360adc45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fd360adc45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1fd360adc45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fd360adc45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fd360adc45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1fd360adc45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d360adc45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d360adc45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1fd360adc45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fd360adc45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fd360adc45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1fd360adc45_0_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d360adc45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fd360adc45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1fd360adc45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Relationship Id="rId5" Type="http://schemas.openxmlformats.org/officeDocument/2006/relationships/image" Target="../media/image22.png"/><Relationship Id="rId6" Type="http://schemas.openxmlformats.org/officeDocument/2006/relationships/image" Target="../media/image26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g"/><Relationship Id="rId4" Type="http://schemas.openxmlformats.org/officeDocument/2006/relationships/image" Target="../media/image4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Relationship Id="rId4" Type="http://schemas.openxmlformats.org/officeDocument/2006/relationships/image" Target="../media/image29.jp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3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17.jpg"/><Relationship Id="rId13" Type="http://schemas.openxmlformats.org/officeDocument/2006/relationships/image" Target="../media/image12.png"/><Relationship Id="rId1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1.jpg"/><Relationship Id="rId5" Type="http://schemas.openxmlformats.org/officeDocument/2006/relationships/image" Target="../media/image2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859" y="2067326"/>
            <a:ext cx="5915882" cy="4170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5575" y="681600"/>
            <a:ext cx="13437126" cy="19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7875" y="3555354"/>
            <a:ext cx="3984350" cy="285032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/>
          <p:nvPr/>
        </p:nvSpPr>
        <p:spPr>
          <a:xfrm>
            <a:off x="169000" y="148925"/>
            <a:ext cx="6093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Engineers Journey in Aesthetic of Design: Functional Aesthetics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3">
            <a:alphaModFix/>
          </a:blip>
          <a:srcRect b="7356" l="1076" r="39253" t="31997"/>
          <a:stretch/>
        </p:blipFill>
        <p:spPr>
          <a:xfrm>
            <a:off x="2973150" y="1867562"/>
            <a:ext cx="3964351" cy="26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670625" y="3342575"/>
            <a:ext cx="5273125" cy="35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80225" y="-1098150"/>
            <a:ext cx="5087201" cy="339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www.atladesign.com</a:t>
            </a:r>
            <a:endParaRPr/>
          </a:p>
        </p:txBody>
      </p:sp>
      <p:pic>
        <p:nvPicPr>
          <p:cNvPr id="181" name="Google Shape;181;p22"/>
          <p:cNvPicPr preferRelativeResize="0"/>
          <p:nvPr/>
        </p:nvPicPr>
        <p:blipFill rotWithShape="1">
          <a:blip r:embed="rId6">
            <a:alphaModFix/>
          </a:blip>
          <a:srcRect b="0" l="4580" r="-4579" t="0"/>
          <a:stretch/>
        </p:blipFill>
        <p:spPr>
          <a:xfrm>
            <a:off x="-138674" y="191076"/>
            <a:ext cx="3870024" cy="27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2"/>
          <p:cNvSpPr txBox="1"/>
          <p:nvPr/>
        </p:nvSpPr>
        <p:spPr>
          <a:xfrm>
            <a:off x="85061" y="71677"/>
            <a:ext cx="121219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Tables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22"/>
          <p:cNvPicPr preferRelativeResize="0"/>
          <p:nvPr/>
        </p:nvPicPr>
        <p:blipFill rotWithShape="1">
          <a:blip r:embed="rId7">
            <a:alphaModFix/>
          </a:blip>
          <a:srcRect b="1219" l="485" r="30171" t="-1220"/>
          <a:stretch/>
        </p:blipFill>
        <p:spPr>
          <a:xfrm>
            <a:off x="8474904" y="2955237"/>
            <a:ext cx="3717093" cy="3573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 rotWithShape="1">
          <a:blip r:embed="rId8">
            <a:alphaModFix/>
          </a:blip>
          <a:srcRect b="9366" l="27849" r="34759" t="41721"/>
          <a:stretch/>
        </p:blipFill>
        <p:spPr>
          <a:xfrm>
            <a:off x="8272890" y="71686"/>
            <a:ext cx="2936326" cy="2560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2"/>
          <p:cNvPicPr preferRelativeResize="0"/>
          <p:nvPr/>
        </p:nvPicPr>
        <p:blipFill rotWithShape="1">
          <a:blip r:embed="rId9">
            <a:alphaModFix/>
          </a:blip>
          <a:srcRect b="13356" l="0" r="30948" t="28037"/>
          <a:stretch/>
        </p:blipFill>
        <p:spPr>
          <a:xfrm>
            <a:off x="4895075" y="4591274"/>
            <a:ext cx="3656374" cy="206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4225" y="1794000"/>
            <a:ext cx="7597925" cy="50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177600" y="305875"/>
            <a:ext cx="11005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2018: Formed additional business Boulder CNC, a CNC job shop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Titan Vans became Boulder CNC customer.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7873150" y="1575125"/>
            <a:ext cx="3930600" cy="44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ENGINEERING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Our engineering and production processes consist of advanced computer aided design and digital manufacturing. We design and manufacture our components in-house, giving us full control over quality and compatibility within our systems.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MODULARITY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Components designed to be easily removable and adaptable to the needs of different adventures. Kitchens, cabinets, beds, seats, and hanger fittings engineered to be removed as needed.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CRAFTSMANSHIP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Many components are manufactured in-house to ensure maximum quality control. Our team uses state-of-the-art tools to create precision components, ranging from electrical and plumbing to cabinetry and metalwork.</a:t>
            </a:r>
            <a:endParaRPr sz="12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9375" y="1366450"/>
            <a:ext cx="8239375" cy="54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8425" y="2143775"/>
            <a:ext cx="7073100" cy="471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5"/>
          <p:cNvSpPr txBox="1"/>
          <p:nvPr/>
        </p:nvSpPr>
        <p:spPr>
          <a:xfrm>
            <a:off x="421475" y="264925"/>
            <a:ext cx="8809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 2020: Assisted in creation of Titan DIY Kits.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750" y="1131600"/>
            <a:ext cx="6325812" cy="576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/>
          <p:nvPr/>
        </p:nvSpPr>
        <p:spPr>
          <a:xfrm>
            <a:off x="421475" y="1240750"/>
            <a:ext cx="5261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Simplified versions of Titan Vans designs for ease of assembly and durability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All designed for flat pack and affordability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43451"/>
            <a:ext cx="6105776" cy="38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485200"/>
            <a:ext cx="12254100" cy="8167374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0" y="0"/>
            <a:ext cx="9990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2021: Merged ATLA &amp; Boulder CNC with Titan Vans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3875" y="0"/>
            <a:ext cx="686134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/>
          <p:nvPr/>
        </p:nvSpPr>
        <p:spPr>
          <a:xfrm>
            <a:off x="100750" y="1397700"/>
            <a:ext cx="6823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Grew up in Washington DC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Lots of art and welding as a child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Studied Mechanical Engineering at CU 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Graduating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 in 2015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Worked at the CIRES machine shop on campus as a student, later as faculty member.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Aesthetics in Design: where I built my first piece of furniture (hanging table)! Summer 2012?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0" y="0"/>
            <a:ext cx="830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000" y="989050"/>
            <a:ext cx="5944003" cy="594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0" y="989050"/>
            <a:ext cx="6240502" cy="6240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218350" y="129650"/>
            <a:ext cx="101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Commission in fall 2015 “Aption” Continued with wire rope pieces.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4950" y="967058"/>
            <a:ext cx="4472600" cy="671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4">
            <a:alphaModFix/>
          </a:blip>
          <a:srcRect b="0" l="0" r="11016" t="0"/>
          <a:stretch/>
        </p:blipFill>
        <p:spPr>
          <a:xfrm>
            <a:off x="0" y="25"/>
            <a:ext cx="4024499" cy="709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7538" y="773050"/>
            <a:ext cx="4079475" cy="407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 txBox="1"/>
          <p:nvPr/>
        </p:nvSpPr>
        <p:spPr>
          <a:xfrm>
            <a:off x="3696925" y="25"/>
            <a:ext cx="8523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Winter/Spring 2016: Started first business “New West Design Lab” 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2025" y="0"/>
            <a:ext cx="685800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1400" y="0"/>
            <a:ext cx="6857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6283200" y="46575"/>
            <a:ext cx="5847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2016: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901 chair | Michael Crossett collaboration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325" y="1943700"/>
            <a:ext cx="7191598" cy="505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1100" y="1943701"/>
            <a:ext cx="7362458" cy="491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 txBox="1"/>
          <p:nvPr/>
        </p:nvSpPr>
        <p:spPr>
          <a:xfrm>
            <a:off x="291800" y="394575"/>
            <a:ext cx="1145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Spring 2017 decided to focus full time on New West leaving CIRES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0" l="19087" r="14791" t="0"/>
          <a:stretch/>
        </p:blipFill>
        <p:spPr>
          <a:xfrm>
            <a:off x="0" y="0"/>
            <a:ext cx="680185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www.atladesign.com</a:t>
            </a:r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7161961" y="965200"/>
            <a:ext cx="474277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Relentless pursuit of quality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7049385" y="2301012"/>
            <a:ext cx="5039833" cy="216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Focused on simple, timeless furniture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Thoughtful designs intended to last for generations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Custom all-metal joinery system attaches the legs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Robust connection that enables customization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Flat packs for shipping and transportation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Easy assembly for installation</a:t>
            </a:r>
            <a:endParaRPr/>
          </a:p>
        </p:txBody>
      </p:sp>
      <p:sp>
        <p:nvSpPr>
          <p:cNvPr id="142" name="Google Shape;142;p19"/>
          <p:cNvSpPr txBox="1"/>
          <p:nvPr/>
        </p:nvSpPr>
        <p:spPr>
          <a:xfrm>
            <a:off x="7161950" y="114800"/>
            <a:ext cx="411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Fall 2017: formed ATLA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4894" y="2442412"/>
            <a:ext cx="9088148" cy="605876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www.atladesign.com</a:t>
            </a:r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16900" y="2582974"/>
            <a:ext cx="7812900" cy="439534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113198" y="2947975"/>
            <a:ext cx="193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Europly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10371425" y="2947975"/>
            <a:ext cx="2297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Hardwood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59919" y="1661356"/>
            <a:ext cx="705392" cy="69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52521" y="1661356"/>
            <a:ext cx="706861" cy="69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59918" y="783695"/>
            <a:ext cx="733433" cy="69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52521" y="793964"/>
            <a:ext cx="706861" cy="69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91310" y="794970"/>
            <a:ext cx="698159" cy="69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55990" y="793964"/>
            <a:ext cx="714289" cy="71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093888" y="1661356"/>
            <a:ext cx="698159" cy="71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965989" y="1661356"/>
            <a:ext cx="714289" cy="71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/>
          <p:nvPr/>
        </p:nvSpPr>
        <p:spPr>
          <a:xfrm>
            <a:off x="8455458" y="294337"/>
            <a:ext cx="111351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 color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0"/>
          <p:cNvSpPr txBox="1"/>
          <p:nvPr/>
        </p:nvSpPr>
        <p:spPr>
          <a:xfrm>
            <a:off x="10091296" y="297850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Wood species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13">
            <a:alphaModFix/>
          </a:blip>
          <a:srcRect b="5870" l="0" r="0" t="-1"/>
          <a:stretch/>
        </p:blipFill>
        <p:spPr>
          <a:xfrm>
            <a:off x="574834" y="694446"/>
            <a:ext cx="6615048" cy="200622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0"/>
          <p:cNvSpPr txBox="1"/>
          <p:nvPr/>
        </p:nvSpPr>
        <p:spPr>
          <a:xfrm>
            <a:off x="349680" y="294337"/>
            <a:ext cx="107439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 style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www.atladesign.com</a:t>
            </a:r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81255">
            <a:off x="-3756679" y="-1031030"/>
            <a:ext cx="10058400" cy="67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9463206">
            <a:off x="9076524" y="-809296"/>
            <a:ext cx="48994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0515" y="3184023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6593305" y="720697"/>
            <a:ext cx="228902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 &amp; Size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